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5" r:id="rId2"/>
    <p:sldId id="286" r:id="rId3"/>
    <p:sldId id="294" r:id="rId4"/>
    <p:sldId id="287" r:id="rId5"/>
    <p:sldId id="288" r:id="rId6"/>
    <p:sldId id="292" r:id="rId7"/>
    <p:sldId id="296" r:id="rId8"/>
    <p:sldId id="293" r:id="rId9"/>
    <p:sldId id="290" r:id="rId10"/>
    <p:sldId id="297" r:id="rId11"/>
  </p:sldIdLst>
  <p:sldSz cx="9144000" cy="6858000" type="screen4x3"/>
  <p:notesSz cx="6797675" cy="9926638"/>
  <p:custDataLst>
    <p:tags r:id="rId14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07">
          <p15:clr>
            <a:srgbClr val="A4A3A4"/>
          </p15:clr>
        </p15:guide>
        <p15:guide id="3" orient="horz" pos="3758">
          <p15:clr>
            <a:srgbClr val="A4A3A4"/>
          </p15:clr>
        </p15:guide>
        <p15:guide id="4" orient="horz" pos="4227">
          <p15:clr>
            <a:srgbClr val="A4A3A4"/>
          </p15:clr>
        </p15:guide>
        <p15:guide id="5" orient="horz" pos="289">
          <p15:clr>
            <a:srgbClr val="A4A3A4"/>
          </p15:clr>
        </p15:guide>
        <p15:guide id="6" pos="2880">
          <p15:clr>
            <a:srgbClr val="A4A3A4"/>
          </p15:clr>
        </p15:guide>
        <p15:guide id="7" pos="295">
          <p15:clr>
            <a:srgbClr val="A4A3A4"/>
          </p15:clr>
        </p15:guide>
        <p15:guide id="8" pos="290">
          <p15:clr>
            <a:srgbClr val="A4A3A4"/>
          </p15:clr>
        </p15:guide>
        <p15:guide id="9" pos="5486">
          <p15:clr>
            <a:srgbClr val="A4A3A4"/>
          </p15:clr>
        </p15:guide>
        <p15:guide id="10" orient="horz" pos="3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786" autoAdjust="0"/>
  </p:normalViewPr>
  <p:slideViewPr>
    <p:cSldViewPr>
      <p:cViewPr varScale="1">
        <p:scale>
          <a:sx n="72" d="100"/>
          <a:sy n="72" d="100"/>
        </p:scale>
        <p:origin x="624" y="66"/>
      </p:cViewPr>
      <p:guideLst>
        <p:guide orient="horz" pos="2160"/>
        <p:guide orient="horz" pos="907"/>
        <p:guide orient="horz" pos="3758"/>
        <p:guide orient="horz" pos="4227"/>
        <p:guide orient="horz" pos="289"/>
        <p:guide pos="2880"/>
        <p:guide pos="295"/>
        <p:guide pos="290"/>
        <p:guide pos="5486"/>
        <p:guide orient="horz" pos="36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3786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73C6-E6BF-46CF-B34D-7A5C8688DBEE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8F730-40FB-45F5-B014-CB7ED569AE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71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A4C71-A269-4800-8AF1-44182FA23438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13758-4B63-40D7-B26B-F67CE25F1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77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vit logo för mörk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57200" y="1440000"/>
            <a:ext cx="5472608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799" y="467862"/>
            <a:ext cx="1367968" cy="496800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9252520" y="13466"/>
            <a:ext cx="1584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 dirty="0">
              <a:solidFill>
                <a:schemeClr val="tx2"/>
              </a:solidFill>
            </a:endParaRPr>
          </a:p>
          <a:p>
            <a:r>
              <a:rPr lang="sv-SE" sz="1400" dirty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 dirty="0">
                <a:solidFill>
                  <a:schemeClr val="tx2"/>
                </a:solidFill>
              </a:rPr>
              <a:t> </a:t>
            </a:r>
          </a:p>
          <a:p>
            <a:r>
              <a:rPr lang="sv-SE" sz="1400" dirty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 dirty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143176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457200" y="1440000"/>
            <a:ext cx="3888000" cy="396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513" y="1440000"/>
            <a:ext cx="4104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513" y="5446800"/>
            <a:ext cx="410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8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8"/>
            <a:ext cx="4104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4798800" y="1439863"/>
            <a:ext cx="3888000" cy="396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60374" y="5446800"/>
            <a:ext cx="410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8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bred och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9"/>
            <a:ext cx="5760000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6372000" y="1440000"/>
            <a:ext cx="2314800" cy="429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5733256"/>
            <a:ext cx="5760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textruta 13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9"/>
            <a:ext cx="8219256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60375" y="5733256"/>
            <a:ext cx="82188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825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3888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888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798800" y="1484784"/>
            <a:ext cx="3888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98800" y="2174874"/>
            <a:ext cx="3888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5661248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4798800" y="5661248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3460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1464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7948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Lil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499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59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Ros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8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svart logo för ljus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57200" y="1440000"/>
            <a:ext cx="5472608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9252520" y="13466"/>
            <a:ext cx="1584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 dirty="0">
              <a:solidFill>
                <a:schemeClr val="tx2"/>
              </a:solidFill>
            </a:endParaRPr>
          </a:p>
          <a:p>
            <a:r>
              <a:rPr lang="sv-SE" sz="1400" dirty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 dirty="0">
                <a:solidFill>
                  <a:schemeClr val="tx2"/>
                </a:solidFill>
              </a:rPr>
              <a:t> </a:t>
            </a:r>
          </a:p>
          <a:p>
            <a:r>
              <a:rPr lang="sv-SE" sz="1400" dirty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 dirty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963340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 svart logo grå bakgrund">
    <p:bg>
      <p:bgPr>
        <a:solidFill>
          <a:srgbClr val="F5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40000"/>
            <a:ext cx="5479200" cy="175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1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tx2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85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5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6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3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3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60375" y="5733256"/>
            <a:ext cx="72828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772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40001"/>
            <a:ext cx="3888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05185" y="1440000"/>
            <a:ext cx="3888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60374" y="5445224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4805185" y="5445224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990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40001"/>
            <a:ext cx="7283152" cy="429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156816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8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6" r:id="rId3"/>
    <p:sldLayoutId id="2147483657" r:id="rId4"/>
    <p:sldLayoutId id="2147483658" r:id="rId5"/>
    <p:sldLayoutId id="2147483659" r:id="rId6"/>
    <p:sldLayoutId id="2147483660" r:id="rId7"/>
    <p:sldLayoutId id="2147483650" r:id="rId8"/>
    <p:sldLayoutId id="2147483652" r:id="rId9"/>
    <p:sldLayoutId id="2147483664" r:id="rId10"/>
    <p:sldLayoutId id="2147483665" r:id="rId11"/>
    <p:sldLayoutId id="2147483668" r:id="rId12"/>
    <p:sldLayoutId id="2147483667" r:id="rId13"/>
    <p:sldLayoutId id="2147483653" r:id="rId14"/>
    <p:sldLayoutId id="2147483654" r:id="rId15"/>
    <p:sldLayoutId id="2147483655" r:id="rId16"/>
    <p:sldLayoutId id="2147483651" r:id="rId17"/>
    <p:sldLayoutId id="2147483661" r:id="rId18"/>
    <p:sldLayoutId id="2147483662" r:id="rId19"/>
    <p:sldLayoutId id="2147483663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19075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84200" indent="-195263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11138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3" indent="-21272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arstaskolan.stockholm.se/sjuk-och-franvaroanmalan" TargetMode="Externa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sv-SE" sz="3100" dirty="0"/>
              <a:t>Föräldramöte åk 7 Årstaskolan Årstaviken </a:t>
            </a:r>
            <a:br>
              <a:rPr lang="sv-SE" dirty="0"/>
            </a:br>
            <a:endParaRPr lang="sv-SE" dirty="0"/>
          </a:p>
        </p:txBody>
      </p:sp>
      <p:sp>
        <p:nvSpPr>
          <p:cNvPr id="1047" name="Text Placeholder 3">
            <a:extLst>
              <a:ext uri="{FF2B5EF4-FFF2-40B4-BE49-F238E27FC236}">
                <a16:creationId xmlns:a16="http://schemas.microsoft.com/office/drawing/2014/main" id="{98530AB0-300F-1750-F470-75ECE6BA9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9992" y="1440000"/>
            <a:ext cx="4464496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 err="1"/>
              <a:t>Välkomna</a:t>
            </a:r>
            <a:r>
              <a:rPr lang="en-US" sz="5400" b="1" dirty="0"/>
              <a:t>!</a:t>
            </a:r>
          </a:p>
        </p:txBody>
      </p:sp>
      <p:pic>
        <p:nvPicPr>
          <p:cNvPr id="1030" name="Picture 6" descr="Årstaskolan - Skolstart åk 7-9 Måndag 21 aug, kl.09:00... | Facebook">
            <a:extLst>
              <a:ext uri="{FF2B5EF4-FFF2-40B4-BE49-F238E27FC236}">
                <a16:creationId xmlns:a16="http://schemas.microsoft.com/office/drawing/2014/main" id="{9EB6271D-D0E9-1018-1E87-13A25A626E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42" r="14086" b="2"/>
          <a:stretch/>
        </p:blipFill>
        <p:spPr bwMode="auto">
          <a:xfrm>
            <a:off x="457200" y="1718810"/>
            <a:ext cx="4104000" cy="36991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34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1BF20DC-3098-19BB-8394-ED371A4BD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16632"/>
            <a:ext cx="4093680" cy="6741368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Mentor Junior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rna Karlsson </a:t>
            </a:r>
            <a:r>
              <a:rPr lang="sv-S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Aghili</a:t>
            </a:r>
            <a:endParaRPr lang="sv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Kerim Tubic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Abdalhak Barzizoui (Abbe)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Ragnar Boquist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Elis Borrfors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Marvin Sundström Ould Bouamama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Ishak Demirovic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Tage Eriksson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Malte Ferm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Samantha Granström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Hannes Herbst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Isa Lindquist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Chiara Locilento Macario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Khuder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Elliot Arthur Chaim Szpigler 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9DD4C24-994F-C452-58CC-AF437DD81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5185" y="116632"/>
            <a:ext cx="3888000" cy="674136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Mentor Alexandra 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Salim McHater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Alexandra Oksanen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Signe Olausson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Francisco Perez Reyes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Astrid Stenström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Mira Olin </a:t>
            </a:r>
            <a:r>
              <a:rPr lang="sv-SE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Aspengren</a:t>
            </a:r>
            <a:endParaRPr lang="sv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Arvid Tirmén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Harald Jäverling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Sally Strand Törnblom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Arvin Vaziri-Bejraghdar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Clara Westermark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Charlie Jönsson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Erika Lind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Mio Näslund Sinervä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Solomiia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403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91680" y="692696"/>
            <a:ext cx="6570120" cy="720080"/>
          </a:xfrm>
        </p:spPr>
        <p:txBody>
          <a:bodyPr/>
          <a:lstStyle/>
          <a:p>
            <a:r>
              <a:rPr lang="sv-SE" sz="4800" b="0" dirty="0">
                <a:solidFill>
                  <a:schemeClr val="bg1"/>
                </a:solidFill>
              </a:rPr>
              <a:t>Vår skola</a:t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47664" y="1583882"/>
            <a:ext cx="6408712" cy="328527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Totalt 12 klasser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err="1">
                <a:solidFill>
                  <a:schemeClr val="bg1"/>
                </a:solidFill>
              </a:rPr>
              <a:t>Syv</a:t>
            </a:r>
            <a:r>
              <a:rPr lang="sv-SE" sz="2400" dirty="0">
                <a:solidFill>
                  <a:schemeClr val="bg1"/>
                </a:solidFill>
              </a:rPr>
              <a:t>, socialpedagog, elevcoach, kurator, sjuksyster, </a:t>
            </a:r>
            <a:r>
              <a:rPr lang="sv-SE" sz="2400" dirty="0" err="1">
                <a:solidFill>
                  <a:schemeClr val="bg1"/>
                </a:solidFill>
              </a:rPr>
              <a:t>spec</a:t>
            </a:r>
            <a:r>
              <a:rPr lang="sv-SE" sz="2400" dirty="0">
                <a:solidFill>
                  <a:schemeClr val="bg1"/>
                </a:solidFill>
              </a:rPr>
              <a:t> </a:t>
            </a:r>
            <a:r>
              <a:rPr lang="sv-SE" sz="2400" dirty="0" err="1">
                <a:solidFill>
                  <a:schemeClr val="bg1"/>
                </a:solidFill>
              </a:rPr>
              <a:t>ped</a:t>
            </a:r>
            <a:r>
              <a:rPr lang="sv-SE" sz="2400" dirty="0">
                <a:solidFill>
                  <a:schemeClr val="bg1"/>
                </a:solidFill>
              </a:rPr>
              <a:t>, </a:t>
            </a:r>
            <a:r>
              <a:rPr lang="sv-SE" sz="2400" dirty="0" err="1">
                <a:solidFill>
                  <a:schemeClr val="bg1"/>
                </a:solidFill>
              </a:rPr>
              <a:t>spec</a:t>
            </a:r>
            <a:r>
              <a:rPr lang="sv-SE" sz="2400" dirty="0">
                <a:solidFill>
                  <a:schemeClr val="bg1"/>
                </a:solidFill>
              </a:rPr>
              <a:t> lärare, skolpsykolog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Hemkunskap på Årstaskolan i åk 7, 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Läxhjälp tisdag 15.00-16.45, onsdag 16.00-17.00 och torsdagar 14.30-16.30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1246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915816" y="692696"/>
            <a:ext cx="5345984" cy="876920"/>
          </a:xfrm>
        </p:spPr>
        <p:txBody>
          <a:bodyPr/>
          <a:lstStyle/>
          <a:p>
            <a:r>
              <a:rPr lang="sv-SE" sz="4800" b="0" dirty="0">
                <a:solidFill>
                  <a:schemeClr val="bg1"/>
                </a:solidFill>
              </a:rPr>
              <a:t>Årstalektionen</a:t>
            </a:r>
            <a:br>
              <a:rPr lang="sv-SE" sz="4800" dirty="0"/>
            </a:b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55676" y="1772816"/>
            <a:ext cx="5832648" cy="30243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Gemensam uppstart och avslut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Mobiltelefoner samlas 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Tider och lektionens innehåll på tavlan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Struktur för alla elever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Screening åk 7 svenska och matte</a:t>
            </a:r>
          </a:p>
          <a:p>
            <a:r>
              <a:rPr lang="sv-SE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983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000" b="0"/>
              <a:t>Schemat</a:t>
            </a:r>
            <a:br>
              <a:rPr lang="sv-SE" sz="2000"/>
            </a:br>
            <a:br>
              <a:rPr lang="sv-SE" sz="2000"/>
            </a:br>
            <a:endParaRPr lang="sv-SE" sz="200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B0669DA-0E38-7AD0-02CE-D0AA0EADA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83" y="959146"/>
            <a:ext cx="8363272" cy="4608512"/>
          </a:xfrm>
          <a:prstGeom prst="rect">
            <a:avLst/>
          </a:prstGeom>
          <a:noFill/>
        </p:spPr>
      </p:pic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90E29BD5-D412-8E33-C6E4-B0E5B6C14F1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0375" y="5733256"/>
            <a:ext cx="8218800" cy="180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8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8"/>
          </p:nvPr>
        </p:nvSpPr>
        <p:spPr>
          <a:xfrm>
            <a:off x="457200" y="1440000"/>
            <a:ext cx="3888000" cy="39600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Skolplattformen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Information hur du sjukanmäler ditt barn finns på hemsidan: </a:t>
            </a:r>
            <a:r>
              <a:rPr lang="sv-SE" dirty="0">
                <a:hlinkClick r:id="rId2"/>
              </a:rPr>
              <a:t>Frånvaroanmälan</a:t>
            </a:r>
            <a:endParaRPr lang="sv-SE" dirty="0"/>
          </a:p>
          <a:p>
            <a:r>
              <a:rPr lang="sv-SE" dirty="0"/>
              <a:t>Anmäl </a:t>
            </a:r>
            <a:r>
              <a:rPr lang="sv-SE" u="sng" dirty="0"/>
              <a:t>varje dag </a:t>
            </a:r>
            <a:r>
              <a:rPr lang="sv-SE" dirty="0"/>
              <a:t>om ditt barn är sjukt.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1DD78A1-5BF5-447A-BB74-F3C5213B0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513" y="1440000"/>
            <a:ext cx="3960000" cy="39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912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sv-SE" sz="4000" b="0" dirty="0"/>
              <a:t>Övrigt</a:t>
            </a:r>
            <a:br>
              <a:rPr lang="sv-SE" sz="2200" dirty="0"/>
            </a:br>
            <a:br>
              <a:rPr lang="sv-SE" sz="2200" dirty="0"/>
            </a:br>
            <a:endParaRPr lang="sv-SE" sz="2200" dirty="0"/>
          </a:p>
        </p:txBody>
      </p:sp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3225" cy="4365401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Skåp – skolans egendom</a:t>
            </a:r>
          </a:p>
          <a:p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SKUTT – Skolutvecklingstid på onsdag (eleverna slutar 13.00)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Läsårsdatum: Höstlov v.44, julavslutning 22 dec, första skoldagen 9 jan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Skolrådsrepresentant – två möten per läsår</a:t>
            </a:r>
          </a:p>
        </p:txBody>
      </p:sp>
    </p:spTree>
    <p:extLst>
      <p:ext uri="{BB962C8B-B14F-4D97-AF65-F5344CB8AC3E}">
        <p14:creationId xmlns:p14="http://schemas.microsoft.com/office/powerpoint/2010/main" val="4028061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44231B-DB15-1771-814C-AB83E0DAD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>
            <a:normAutofit/>
          </a:bodyPr>
          <a:lstStyle/>
          <a:p>
            <a:r>
              <a:rPr lang="sv-SE" dirty="0"/>
              <a:t>Informationskanaler        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D12F439-6272-B66C-7818-537E22D44C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7920111" cy="4437409"/>
          </a:xfrm>
        </p:spPr>
        <p:txBody>
          <a:bodyPr>
            <a:normAutofit/>
          </a:bodyPr>
          <a:lstStyle/>
          <a:p>
            <a:r>
              <a:rPr lang="sv-SE" b="1" dirty="0"/>
              <a:t>Datorer</a:t>
            </a:r>
          </a:p>
          <a:p>
            <a:r>
              <a:rPr lang="sv-SE" dirty="0"/>
              <a:t>September</a:t>
            </a:r>
          </a:p>
          <a:p>
            <a:r>
              <a:rPr lang="sv-SE" dirty="0"/>
              <a:t>Teams</a:t>
            </a:r>
          </a:p>
          <a:p>
            <a:endParaRPr lang="sv-SE" dirty="0"/>
          </a:p>
          <a:p>
            <a:r>
              <a:rPr lang="sv-SE" b="1" dirty="0"/>
              <a:t>Skolplattformen			Blogg </a:t>
            </a:r>
          </a:p>
          <a:p>
            <a:r>
              <a:rPr lang="sv-SE" dirty="0"/>
              <a:t>Planering				Veckobrev</a:t>
            </a:r>
          </a:p>
          <a:p>
            <a:r>
              <a:rPr lang="sv-SE" dirty="0"/>
              <a:t>Veckobrev				Kontakt</a:t>
            </a:r>
          </a:p>
          <a:p>
            <a:r>
              <a:rPr lang="sv-SE" dirty="0"/>
              <a:t>Kontaktuppgifter- föräldrar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899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5985360" cy="804912"/>
          </a:xfrm>
        </p:spPr>
        <p:txBody>
          <a:bodyPr/>
          <a:lstStyle/>
          <a:p>
            <a:br>
              <a:rPr lang="sv-SE" dirty="0"/>
            </a:br>
            <a:r>
              <a:rPr lang="sv-SE" dirty="0">
                <a:solidFill>
                  <a:schemeClr val="bg1"/>
                </a:solidFill>
              </a:rPr>
              <a:t>Introdag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15616" y="1628800"/>
            <a:ext cx="6624736" cy="4320480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Fältarna arrangerar en heldag för våra sjuor.</a:t>
            </a:r>
          </a:p>
          <a:p>
            <a:r>
              <a:rPr lang="sv-SE" sz="2400" dirty="0">
                <a:solidFill>
                  <a:schemeClr val="bg1"/>
                </a:solidFill>
              </a:rPr>
              <a:t>7B åker till Örnboet 19/9 9.00</a:t>
            </a:r>
          </a:p>
          <a:p>
            <a:r>
              <a:rPr lang="sv-SE" sz="2400" dirty="0">
                <a:solidFill>
                  <a:schemeClr val="bg1"/>
                </a:solidFill>
              </a:rPr>
              <a:t>Ta med en tom matlåda!</a:t>
            </a:r>
          </a:p>
        </p:txBody>
      </p:sp>
    </p:spTree>
    <p:extLst>
      <p:ext uri="{BB962C8B-B14F-4D97-AF65-F5344CB8AC3E}">
        <p14:creationId xmlns:p14="http://schemas.microsoft.com/office/powerpoint/2010/main" val="2359373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002168" cy="876920"/>
          </a:xfrm>
        </p:spPr>
        <p:txBody>
          <a:bodyPr/>
          <a:lstStyle/>
          <a:p>
            <a:r>
              <a:rPr lang="sv-SE" sz="3200" b="0" dirty="0">
                <a:solidFill>
                  <a:schemeClr val="bg1"/>
                </a:solidFill>
              </a:rPr>
              <a:t>Utvecklingssamtal/ Uppstartssamtal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55676" y="1857648"/>
            <a:ext cx="5832648" cy="2952328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Två halvdagar torsdag 22/9 förmiddag och måndag 26/9 eftermiddag</a:t>
            </a:r>
          </a:p>
          <a:p>
            <a:r>
              <a:rPr lang="sv-SE" sz="2400" dirty="0">
                <a:solidFill>
                  <a:schemeClr val="bg1"/>
                </a:solidFill>
              </a:rPr>
              <a:t>Förbereds under skoltid av eleverna </a:t>
            </a:r>
          </a:p>
          <a:p>
            <a:r>
              <a:rPr lang="sv-SE" sz="2400" dirty="0">
                <a:solidFill>
                  <a:schemeClr val="bg1"/>
                </a:solidFill>
              </a:rPr>
              <a:t>Mentorerna håller i samtalet</a:t>
            </a:r>
          </a:p>
          <a:p>
            <a:endParaRPr lang="sv-SE" sz="2400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49041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936a4483153a0884f85473cf22138dde911c526"/>
</p:tagLst>
</file>

<file path=ppt/theme/theme1.xml><?xml version="1.0" encoding="utf-8"?>
<a:theme xmlns:a="http://schemas.openxmlformats.org/drawingml/2006/main" name="Sthlm Presentation">
  <a:themeElements>
    <a:clrScheme name="Stockholms stad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00867F"/>
      </a:accent1>
      <a:accent2>
        <a:srgbClr val="D5F7F4"/>
      </a:accent2>
      <a:accent3>
        <a:srgbClr val="006EBF"/>
      </a:accent3>
      <a:accent4>
        <a:srgbClr val="DCD9D2"/>
      </a:accent4>
      <a:accent5>
        <a:srgbClr val="5D237D"/>
      </a:accent5>
      <a:accent6>
        <a:srgbClr val="F1E6FC"/>
      </a:accent6>
      <a:hlink>
        <a:srgbClr val="006EBF"/>
      </a:hlink>
      <a:folHlink>
        <a:srgbClr val="5D237D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Stockholms stad Rosa">
      <a:srgbClr val="C40064"/>
    </a:custClr>
    <a:custClr name="Stockholms stad Ljusrosa">
      <a:srgbClr val="FEDEED"/>
    </a:custClr>
    <a:custClr name="Stockholms stad Grön">
      <a:srgbClr val="00867F"/>
    </a:custClr>
    <a:custClr name="Stockholms stad Ljusgrön">
      <a:srgbClr val="D5F7F4"/>
    </a:custClr>
    <a:custClr name="Stockholms stad Orange">
      <a:srgbClr val="DD4A2C"/>
    </a:custClr>
    <a:custClr name="Stockholms stad Ljusorange">
      <a:srgbClr val="FFD7D2"/>
    </a:custClr>
    <a:custClr name="Stockholms stad Blå">
      <a:srgbClr val="006EBF"/>
    </a:custClr>
    <a:custClr name="Stockholms stad Ljusblå">
      <a:srgbClr val="D6EDFC"/>
    </a:custClr>
    <a:custClr name="Stockholms stad Lila">
      <a:srgbClr val="5D237D"/>
    </a:custClr>
    <a:custClr name="Stockholms stad Ljuslila">
      <a:srgbClr val="F1E6FC"/>
    </a:custClr>
    <a:custClr name="Stockholms stad Gul">
      <a:srgbClr val="FCBF0A"/>
    </a:custClr>
    <a:custClr name="Stockholms stad Grå">
      <a:srgbClr val="DCD9D2"/>
    </a:custClr>
  </a:custClrLst>
  <a:extLst>
    <a:ext uri="{05A4C25C-085E-4340-85A3-A5531E510DB2}">
      <thm15:themeFamily xmlns:thm15="http://schemas.microsoft.com/office/thememl/2012/main" name="Sthlm Presentation.potx" id="{0DB55524-07EF-44C1-8747-CF1B5E5AC5B3}" vid="{A10E0A3B-2E4F-4225-A22C-A74EB0A09C1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8109</TotalTime>
  <Words>281</Words>
  <Application>Microsoft Office PowerPoint</Application>
  <PresentationFormat>Bildspel på skärmen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Calibri</vt:lpstr>
      <vt:lpstr>Sthlm Presentation</vt:lpstr>
      <vt:lpstr>Föräldramöte åk 7 Årstaskolan Årstaviken  </vt:lpstr>
      <vt:lpstr>Vår skola </vt:lpstr>
      <vt:lpstr>Årstalektionen  </vt:lpstr>
      <vt:lpstr>Schemat  </vt:lpstr>
      <vt:lpstr>PowerPoint-presentation</vt:lpstr>
      <vt:lpstr>Övrigt  </vt:lpstr>
      <vt:lpstr>Informationskanaler         </vt:lpstr>
      <vt:lpstr> Introdag </vt:lpstr>
      <vt:lpstr>Utvecklingssamtal/ Uppstartssamtal  </vt:lpstr>
      <vt:lpstr>PowerPoint-presentation</vt:lpstr>
    </vt:vector>
  </TitlesOfParts>
  <Company>Stockholms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– radera denna sida när du läst och är klar med din presentation</dc:title>
  <dc:creator>Patrik Bäckström</dc:creator>
  <cp:lastModifiedBy>Alexandra Malm</cp:lastModifiedBy>
  <cp:revision>73</cp:revision>
  <cp:lastPrinted>2019-09-04T14:49:47Z</cp:lastPrinted>
  <dcterms:created xsi:type="dcterms:W3CDTF">2017-09-01T07:17:18Z</dcterms:created>
  <dcterms:modified xsi:type="dcterms:W3CDTF">2022-09-08T12:35:05Z</dcterms:modified>
</cp:coreProperties>
</file>